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9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8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9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0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8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83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5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3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38D01-FD28-4F1F-91BC-0DC99E2B10D9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6851E-F193-4CA9-BFCF-FE1CF0E80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6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ancient%20greece%20discus&amp;source=images&amp;cd=&amp;cad=rja&amp;docid=wpvURblySsfkaM&amp;tbnid=dH6dHMcKPqURzM:&amp;ved=0CAUQjRw&amp;url=http://www.runbreeze.com/blog&amp;ei=8w8VUpzcN4XM9ASj-4CYCA&amp;psig=AFQjCNFsMR1WU1te2NTPvRUjP9vzlwHW6Q&amp;ust=137719844484940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38200"/>
            <a:ext cx="4495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The Best “Very First Olympics”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9700" y="4343400"/>
            <a:ext cx="6400800" cy="1752600"/>
          </a:xfrm>
        </p:spPr>
        <p:txBody>
          <a:bodyPr/>
          <a:lstStyle/>
          <a:p>
            <a:r>
              <a:rPr lang="en-US" dirty="0" smtClean="0"/>
              <a:t>A.J. Austin</a:t>
            </a:r>
          </a:p>
          <a:p>
            <a:r>
              <a:rPr lang="en-US" dirty="0" smtClean="0"/>
              <a:t>Dennis Lin</a:t>
            </a:r>
          </a:p>
          <a:p>
            <a:r>
              <a:rPr lang="en-US" dirty="0" err="1" smtClean="0"/>
              <a:t>Johnathan</a:t>
            </a:r>
            <a:r>
              <a:rPr lang="en-US" dirty="0" smtClean="0"/>
              <a:t> 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2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91" y="304800"/>
            <a:ext cx="9163291" cy="579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Olympia, the site of the Ancient Olympic Games, is in the western part of the Peloponnese which, according to Greek mythology, is the island of "</a:t>
            </a:r>
            <a:r>
              <a:rPr lang="en-US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Pelops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", the founder of the Olympic Games</a:t>
            </a:r>
          </a:p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Olympia functioned as a meeting place for worship and other religious and political practices as early as the 10th century B.C. 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35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3924300" cy="3976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According 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 earliest records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Olympic games were held in 776 BC. The Olympic games originate in athletic contests to honor of Zeus and other deities at Olympia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ancient Greek Olympics were held every four years during the full moon of midsummer. That date was chosen so the games could last into the night. </a:t>
            </a:r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04800"/>
            <a:ext cx="7038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en-US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oin Festivities</a:t>
            </a:r>
            <a:endParaRPr lang="en-US" sz="5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0561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6019800" cy="43643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Spectators also abided by strict rules.  Only free men not convicted of any sacrileges could attend.</a:t>
            </a:r>
          </a:p>
          <a:p>
            <a:r>
              <a:rPr lang="en-US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Women, especially married women were not allowed to watch nude contests between men. 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9310" y="381000"/>
            <a:ext cx="1739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</a:t>
            </a:r>
            <a:endParaRPr lang="en-US" sz="5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95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runbreeze.com/resize/560x0-noenlarge/files/olympics_discu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772158"/>
            <a:ext cx="2857500" cy="5295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4400" y="2133600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 			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Equestrian 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</a:p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Javelin 			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Pentathlon </a:t>
            </a:r>
            <a:endParaRPr lang="en-US" sz="32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</a:t>
            </a: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Wrestling </a:t>
            </a:r>
            <a:endParaRPr lang="en-US" sz="3200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Jumping</a:t>
            </a:r>
            <a:endParaRPr lang="en-US" sz="32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-104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  <a:endParaRPr lang="en-US" sz="5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289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76350"/>
            <a:ext cx="5715000" cy="4305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335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</a:t>
            </a:r>
            <a:r>
              <a:rPr lang="en-US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en-US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</a:t>
            </a:r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</a:t>
            </a:r>
            <a:endParaRPr lang="en-US" sz="5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905000"/>
            <a:ext cx="8839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Olympics were held in honor of Zeus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 in Olympia, Greece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every 4 years ( Much like the Olympics today)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place of political and religious practices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 could not participate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7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216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Best “Very First Olympics” Presentation</vt:lpstr>
      <vt:lpstr>PowerPoint Presentation</vt:lpstr>
      <vt:lpstr>PowerPoint Presentation</vt:lpstr>
      <vt:lpstr>PowerPoint Presentation</vt:lpstr>
      <vt:lpstr>PowerPoint Presentation</vt:lpstr>
      <vt:lpstr>5 Things To Know….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Best “Very First Olympics” Presentation</dc:title>
  <dc:creator>vci</dc:creator>
  <cp:lastModifiedBy>vci</cp:lastModifiedBy>
  <cp:revision>9</cp:revision>
  <dcterms:created xsi:type="dcterms:W3CDTF">2013-08-21T18:14:21Z</dcterms:created>
  <dcterms:modified xsi:type="dcterms:W3CDTF">2013-08-22T18:15:38Z</dcterms:modified>
</cp:coreProperties>
</file>